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  <p:sldMasterId id="2147483696" r:id="rId2"/>
  </p:sldMasterIdLst>
  <p:handoutMasterIdLst>
    <p:handoutMasterId r:id="rId5"/>
  </p:handoutMasterIdLst>
  <p:sldIdLst>
    <p:sldId id="257" r:id="rId3"/>
    <p:sldId id="262" r:id="rId4"/>
  </p:sldIdLst>
  <p:sldSz cx="9144000" cy="6858000" type="screen4x3"/>
  <p:notesSz cx="6858000" cy="9144000"/>
  <p:defaultTextStyle>
    <a:defPPr>
      <a:defRPr lang="th-TH"/>
    </a:defPPr>
    <a:lvl1pPr marL="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2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5312F"/>
    <a:srgbClr val="792D2B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16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แทนหัวกระดาษ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3" name="ตัวแทนวันที่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EB29D6E-583F-491A-A567-99BB07C3E425}" type="datetimeFigureOut">
              <a:rPr lang="th-TH" smtClean="0"/>
              <a:t>26/03/61</a:t>
            </a:fld>
            <a:endParaRPr lang="th-TH"/>
          </a:p>
        </p:txBody>
      </p:sp>
      <p:sp>
        <p:nvSpPr>
          <p:cNvPr id="4" name="ตัวแทนท้ายกระดาษ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th-TH"/>
          </a:p>
        </p:txBody>
      </p:sp>
      <p:sp>
        <p:nvSpPr>
          <p:cNvPr id="5" name="ตัวแทนหมายเลขภาพนิ่ง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65EBB4D-BA83-4674-8A34-3F36F4FF82C6}" type="slidenum">
              <a:rPr lang="th-TH" smtClean="0"/>
              <a:t>‹#›</a:t>
            </a:fld>
            <a:endParaRPr lang="th-TH"/>
          </a:p>
        </p:txBody>
      </p:sp>
    </p:spTree>
    <p:extLst>
      <p:ext uri="{BB962C8B-B14F-4D97-AF65-F5344CB8AC3E}">
        <p14:creationId xmlns:p14="http://schemas.microsoft.com/office/powerpoint/2010/main" val="28414165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ภาพนิ่ง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ctrTitle"/>
          </p:nvPr>
        </p:nvSpPr>
        <p:spPr>
          <a:xfrm>
            <a:off x="685800" y="2130428"/>
            <a:ext cx="7772400" cy="1470025"/>
          </a:xfrm>
        </p:spPr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ชื่อเรื่องรอง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th-TH" smtClean="0"/>
              <a:t>คลิกเพื่อแก้ไขลักษณะชื่อเรื่องรองต้นแบบ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745782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514622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8276791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149759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526167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6753179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834198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7170399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ชื่อเรื่องและเนื้อห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303021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ชื่อเรื่องและข้อความ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94801355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ข้อความและชื่อเรื่องแนวตั้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แนวตั้ง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57400" cy="5851525"/>
          </a:xfrm>
        </p:spPr>
        <p:txBody>
          <a:bodyPr vert="eaVert"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แนวตั้ง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019800" cy="5851525"/>
          </a:xfrm>
        </p:spPr>
        <p:txBody>
          <a:bodyPr vert="eaVert"/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69736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ส่วนหัวของ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722313" y="2906716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เนื้อหา 2 ส่ว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sz="half" idx="1"/>
          </p:nvPr>
        </p:nvSpPr>
        <p:spPr>
          <a:xfrm>
            <a:off x="457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648200" y="1600203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การเปรียบเทียบ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3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4" name="ตัวยึดเนื้อหา 3"/>
          <p:cNvSpPr>
            <a:spLocks noGrp="1"/>
          </p:cNvSpPr>
          <p:nvPr>
            <p:ph sz="half" idx="2"/>
          </p:nvPr>
        </p:nvSpPr>
        <p:spPr>
          <a:xfrm>
            <a:off x="457203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5" name="ตัวยึดข้อความ 4"/>
          <p:cNvSpPr>
            <a:spLocks noGrp="1"/>
          </p:cNvSpPr>
          <p:nvPr>
            <p:ph type="body" sz="quarter" idx="3"/>
          </p:nvPr>
        </p:nvSpPr>
        <p:spPr>
          <a:xfrm>
            <a:off x="4645029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6" name="ตัวยึดเนื้อหา 5"/>
          <p:cNvSpPr>
            <a:spLocks noGrp="1"/>
          </p:cNvSpPr>
          <p:nvPr>
            <p:ph sz="quarter" idx="4"/>
          </p:nvPr>
        </p:nvSpPr>
        <p:spPr>
          <a:xfrm>
            <a:off x="4645029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7" name="ตัวยึดวันที่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8" name="ตัวยึดท้ายกระดาษ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9" name="ตัวยึดหมายเลขภาพนิ่ง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เฉพาะชื่อเรื่อ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วันที่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4" name="ตัวยึดท้ายกระดาษ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5" name="ตัวยึดหมายเลขภาพนิ่ง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ว่างเปล่า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วันที่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3" name="ตัวยึดท้ายกระดาษ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4" name="ตัวยึดหมายเลขภาพนิ่ง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เนื้อหา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457204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เนื้อหา 2"/>
          <p:cNvSpPr>
            <a:spLocks noGrp="1"/>
          </p:cNvSpPr>
          <p:nvPr>
            <p:ph idx="1"/>
          </p:nvPr>
        </p:nvSpPr>
        <p:spPr>
          <a:xfrm>
            <a:off x="3575053" y="273053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457204" y="1435103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รูปภาพพร้อมคำอธิบายภาพ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รูปภาพ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th-TH"/>
          </a:p>
        </p:txBody>
      </p:sp>
      <p:sp>
        <p:nvSpPr>
          <p:cNvPr id="4" name="ตัวยึดข้อความ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</p:txBody>
      </p:sp>
      <p:sp>
        <p:nvSpPr>
          <p:cNvPr id="5" name="ตัวยึดวันที่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6" name="ตัวยึดท้ายกระดาษ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th-TH"/>
          </a:p>
        </p:txBody>
      </p:sp>
      <p:sp>
        <p:nvSpPr>
          <p:cNvPr id="7" name="ตัวยึดหมายเลขภาพนิ่ง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DDE98-897A-4251-81C6-6DB448A96061}" type="datetimeFigureOut">
              <a:rPr lang="th-TH" smtClean="0"/>
              <a:pPr/>
              <a:t>26/03/61</a:t>
            </a:fld>
            <a:endParaRPr lang="th-TH"/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/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89AC3-A9BF-42D3-A546-ADAFEF76E27E}" type="slidenum">
              <a:rPr lang="th-TH" smtClean="0"/>
              <a:pPr/>
              <a:t>‹#›</a:t>
            </a:fld>
            <a:endParaRPr lang="th-TH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ตัวยึดชื่อเรื่อง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th-TH" smtClean="0"/>
              <a:t>คลิกเพื่อแก้ไขลักษณะชื่อเรื่องต้นแบบ</a:t>
            </a:r>
            <a:endParaRPr lang="th-TH"/>
          </a:p>
        </p:txBody>
      </p:sp>
      <p:sp>
        <p:nvSpPr>
          <p:cNvPr id="3" name="ตัวยึดข้อความ 2"/>
          <p:cNvSpPr>
            <a:spLocks noGrp="1"/>
          </p:cNvSpPr>
          <p:nvPr>
            <p:ph type="body" idx="1"/>
          </p:nvPr>
        </p:nvSpPr>
        <p:spPr>
          <a:xfrm>
            <a:off x="457200" y="1600203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th-TH" smtClean="0"/>
              <a:t>คลิกเพื่อแก้ไขลักษณะของข้อความต้นแบบ</a:t>
            </a:r>
          </a:p>
          <a:p>
            <a:pPr lvl="1"/>
            <a:r>
              <a:rPr lang="th-TH" smtClean="0"/>
              <a:t>ระดับที่สอง</a:t>
            </a:r>
          </a:p>
          <a:p>
            <a:pPr lvl="2"/>
            <a:r>
              <a:rPr lang="th-TH" smtClean="0"/>
              <a:t>ระดับที่สาม</a:t>
            </a:r>
          </a:p>
          <a:p>
            <a:pPr lvl="3"/>
            <a:r>
              <a:rPr lang="th-TH" smtClean="0"/>
              <a:t>ระดับที่สี่</a:t>
            </a:r>
          </a:p>
          <a:p>
            <a:pPr lvl="4"/>
            <a:r>
              <a:rPr lang="th-TH" smtClean="0"/>
              <a:t>ระดับที่ห้า</a:t>
            </a:r>
            <a:endParaRPr lang="th-TH"/>
          </a:p>
        </p:txBody>
      </p:sp>
      <p:sp>
        <p:nvSpPr>
          <p:cNvPr id="4" name="ตัวยึดวันที่ 3"/>
          <p:cNvSpPr>
            <a:spLocks noGrp="1"/>
          </p:cNvSpPr>
          <p:nvPr>
            <p:ph type="dt" sz="half" idx="2"/>
          </p:nvPr>
        </p:nvSpPr>
        <p:spPr>
          <a:xfrm>
            <a:off x="457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CDDE98-897A-4251-81C6-6DB448A96061}" type="datetimeFigureOut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26/03/61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ตัวยึดท้ายกระดาษ 4"/>
          <p:cNvSpPr>
            <a:spLocks noGrp="1"/>
          </p:cNvSpPr>
          <p:nvPr>
            <p:ph type="ftr" sz="quarter" idx="3"/>
          </p:nvPr>
        </p:nvSpPr>
        <p:spPr>
          <a:xfrm>
            <a:off x="3124200" y="6356353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ตัวยึดหมายเลขภาพนิ่ง 5"/>
          <p:cNvSpPr>
            <a:spLocks noGrp="1"/>
          </p:cNvSpPr>
          <p:nvPr>
            <p:ph type="sldNum" sz="quarter" idx="4"/>
          </p:nvPr>
        </p:nvSpPr>
        <p:spPr>
          <a:xfrm>
            <a:off x="6553200" y="635635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889AC3-A9BF-42D3-A546-ADAFEF76E27E}" type="slidenum">
              <a:rPr lang="th-TH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th-TH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00493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th-TH"/>
      </a:defPPr>
      <a:lvl1pPr marL="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2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500035" y="1412776"/>
            <a:ext cx="8229600" cy="4320480"/>
          </a:xfrm>
        </p:spPr>
        <p:txBody>
          <a:bodyPr>
            <a:noAutofit/>
          </a:bodyPr>
          <a:lstStyle/>
          <a:p>
            <a:r>
              <a:rPr lang="th-TH" sz="3200" b="1" dirty="0">
                <a:latin typeface="Angsana New" pitchFamily="18" charset="-34"/>
                <a:ea typeface="Cordia New"/>
                <a:cs typeface="Angsana New" pitchFamily="18" charset="-34"/>
              </a:rPr>
              <a:t>ภ.๓ </a:t>
            </a: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ได้</a:t>
            </a:r>
            <a:r>
              <a:rPr lang="th-TH" sz="3200" b="1" dirty="0">
                <a:latin typeface="Angsana New" pitchFamily="18" charset="-34"/>
                <a:ea typeface="Cordia New"/>
                <a:cs typeface="Angsana New" pitchFamily="18" charset="-34"/>
              </a:rPr>
              <a:t>จัดทำโครงการฝึกอบรมให้ความรู้คุณธรรม</a:t>
            </a: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จริยธรรม      </a:t>
            </a:r>
            <a:b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</a:b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กับ</a:t>
            </a:r>
            <a:r>
              <a:rPr lang="th-TH" sz="3200" b="1" dirty="0">
                <a:latin typeface="Angsana New" pitchFamily="18" charset="-34"/>
                <a:ea typeface="Cordia New"/>
                <a:cs typeface="Angsana New" pitchFamily="18" charset="-34"/>
              </a:rPr>
              <a:t>การใช้ดุลยพินิจในการบังคับใช้กฎหมายของข้าราชการ</a:t>
            </a: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ตำรวจ</a:t>
            </a:r>
            <a:b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</a:b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ให้กับ</a:t>
            </a:r>
            <a:r>
              <a:rPr lang="th-TH" sz="3200" b="1" dirty="0">
                <a:latin typeface="Angsana New" pitchFamily="18" charset="-34"/>
                <a:ea typeface="Cordia New"/>
                <a:cs typeface="Angsana New" pitchFamily="18" charset="-34"/>
              </a:rPr>
              <a:t>หัวหน้าสถานีตำรวจ ในสังกัด ภ.๓ </a:t>
            </a: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/>
            </a:r>
            <a:b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</a:b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โดย</a:t>
            </a:r>
            <a:r>
              <a:rPr lang="th-TH" sz="3200" b="1" dirty="0">
                <a:latin typeface="Angsana New" pitchFamily="18" charset="-34"/>
                <a:ea typeface="Cordia New"/>
                <a:cs typeface="Angsana New" pitchFamily="18" charset="-34"/>
              </a:rPr>
              <a:t>กำหนดการฝึกอบรม </a:t>
            </a: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ใน</a:t>
            </a:r>
            <a:r>
              <a:rPr lang="th-TH" sz="3200" b="1" dirty="0">
                <a:latin typeface="Angsana New" pitchFamily="18" charset="-34"/>
                <a:ea typeface="Cordia New"/>
                <a:cs typeface="Angsana New" pitchFamily="18" charset="-34"/>
              </a:rPr>
              <a:t>วันพุธ ที่ </a:t>
            </a: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๒๘ มี.ค.๖๑ </a:t>
            </a:r>
            <a:r>
              <a:rPr lang="th-TH" sz="3200" b="1" dirty="0">
                <a:latin typeface="Angsana New" pitchFamily="18" charset="-34"/>
                <a:ea typeface="Cordia New"/>
                <a:cs typeface="Angsana New" pitchFamily="18" charset="-34"/>
              </a:rPr>
              <a:t>ระหว่างเวลา </a:t>
            </a: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๐๘.๐๐ </a:t>
            </a:r>
            <a:r>
              <a:rPr lang="th-TH" sz="3200" b="1" dirty="0">
                <a:latin typeface="Angsana New" pitchFamily="18" charset="-34"/>
                <a:ea typeface="Cordia New"/>
                <a:cs typeface="Angsana New" pitchFamily="18" charset="-34"/>
              </a:rPr>
              <a:t>– </a:t>
            </a: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๑๗.๐๐ </a:t>
            </a:r>
            <a:r>
              <a:rPr lang="th-TH" sz="3200" b="1" dirty="0">
                <a:latin typeface="Angsana New" pitchFamily="18" charset="-34"/>
                <a:ea typeface="Cordia New"/>
                <a:cs typeface="Angsana New" pitchFamily="18" charset="-34"/>
              </a:rPr>
              <a:t>น. ณ ห้องประชุม</a:t>
            </a:r>
            <a:r>
              <a:rPr lang="th-TH" sz="3200" b="1" dirty="0" err="1">
                <a:latin typeface="Angsana New" pitchFamily="18" charset="-34"/>
                <a:ea typeface="Cordia New"/>
                <a:cs typeface="Angsana New" pitchFamily="18" charset="-34"/>
              </a:rPr>
              <a:t>สุร</a:t>
            </a:r>
            <a:r>
              <a:rPr lang="th-TH" sz="3200" b="1" dirty="0">
                <a:latin typeface="Angsana New" pitchFamily="18" charset="-34"/>
                <a:ea typeface="Cordia New"/>
                <a:cs typeface="Angsana New" pitchFamily="18" charset="-34"/>
              </a:rPr>
              <a:t>นารายณ์ </a:t>
            </a:r>
            <a:r>
              <a:rPr lang="th-TH" sz="3200" b="1" dirty="0" err="1" smtClean="0">
                <a:latin typeface="Angsana New" pitchFamily="18" charset="-34"/>
                <a:ea typeface="Cordia New"/>
                <a:cs typeface="Angsana New" pitchFamily="18" charset="-34"/>
              </a:rPr>
              <a:t>ศฝร.ภ</a:t>
            </a: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.๓ </a:t>
            </a:r>
            <a:b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</a:b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โดยมี </a:t>
            </a:r>
            <a:r>
              <a:rPr lang="th-TH" sz="3200" b="1" dirty="0" err="1" smtClean="0">
                <a:latin typeface="Angsana New" pitchFamily="18" charset="-34"/>
                <a:ea typeface="Cordia New"/>
                <a:cs typeface="Angsana New" pitchFamily="18" charset="-34"/>
              </a:rPr>
              <a:t>หน.สภ</a:t>
            </a:r>
            <a:r>
              <a:rPr lang="th-TH" sz="3200" b="1" dirty="0" smtClean="0">
                <a:latin typeface="Angsana New" pitchFamily="18" charset="-34"/>
                <a:ea typeface="Cordia New"/>
                <a:cs typeface="Angsana New" pitchFamily="18" charset="-34"/>
              </a:rPr>
              <a:t>.ในสังกัด ภ.๓ เข้ารับการฝึกอบรม</a:t>
            </a:r>
            <a:endParaRPr lang="th-TH" sz="32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4340" name="Picture 4" descr="C:\Documents and Settings\Administrator\Desktop\logoppr3new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155"/>
            <a:ext cx="1285883" cy="12324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ชื่อเรื่อง 1"/>
          <p:cNvSpPr>
            <a:spLocks noGrp="1"/>
          </p:cNvSpPr>
          <p:nvPr>
            <p:ph type="title"/>
          </p:nvPr>
        </p:nvSpPr>
        <p:spPr>
          <a:xfrm>
            <a:off x="822453" y="1412776"/>
            <a:ext cx="7565971" cy="4320480"/>
          </a:xfrm>
        </p:spPr>
        <p:txBody>
          <a:bodyPr>
            <a:noAutofit/>
          </a:bodyPr>
          <a:lstStyle/>
          <a:p>
            <a:pPr algn="thaiDist"/>
            <a:r>
              <a:rPr lang="th-TH" sz="2800" b="1" dirty="0" smtClean="0">
                <a:solidFill>
                  <a:prstClr val="black"/>
                </a:solidFill>
              </a:rPr>
              <a:t>	</a:t>
            </a:r>
            <a:r>
              <a:rPr lang="th-TH" sz="2800" b="1" dirty="0" smtClean="0">
                <a:solidFill>
                  <a:prstClr val="black"/>
                </a:solidFill>
              </a:rPr>
              <a:t>และตามที่ท่าน </a:t>
            </a:r>
            <a:r>
              <a:rPr lang="th-TH" sz="2800" b="1" dirty="0" err="1" smtClean="0">
                <a:solidFill>
                  <a:prstClr val="black"/>
                </a:solidFill>
              </a:rPr>
              <a:t>พล.ต.อ</a:t>
            </a:r>
            <a:r>
              <a:rPr lang="th-TH" sz="2800" b="1" dirty="0" smtClean="0">
                <a:solidFill>
                  <a:prstClr val="black"/>
                </a:solidFill>
              </a:rPr>
              <a:t>.</a:t>
            </a:r>
            <a:r>
              <a:rPr lang="th-TH" sz="2800" b="1" dirty="0">
                <a:solidFill>
                  <a:prstClr val="black"/>
                </a:solidFill>
              </a:rPr>
              <a:t>เฉลิมเกียรติ  </a:t>
            </a:r>
            <a:r>
              <a:rPr lang="th-TH" sz="2800" b="1" dirty="0" err="1">
                <a:solidFill>
                  <a:prstClr val="black"/>
                </a:solidFill>
              </a:rPr>
              <a:t>ศรีวร</a:t>
            </a:r>
            <a:r>
              <a:rPr lang="th-TH" sz="2800" b="1" dirty="0" smtClean="0">
                <a:solidFill>
                  <a:prstClr val="black"/>
                </a:solidFill>
              </a:rPr>
              <a:t>ขาน </a:t>
            </a:r>
            <a:r>
              <a:rPr lang="th-TH" sz="2800" b="1" dirty="0" smtClean="0">
                <a:solidFill>
                  <a:prstClr val="black"/>
                </a:solidFill>
              </a:rPr>
              <a:t>รอง </a:t>
            </a:r>
            <a:r>
              <a:rPr lang="th-TH" sz="2800" b="1" dirty="0" err="1" smtClean="0">
                <a:solidFill>
                  <a:prstClr val="black"/>
                </a:solidFill>
              </a:rPr>
              <a:t>ผบ.ตร</a:t>
            </a:r>
            <a:r>
              <a:rPr lang="th-TH" sz="2800" b="1" dirty="0" smtClean="0">
                <a:solidFill>
                  <a:prstClr val="black"/>
                </a:solidFill>
              </a:rPr>
              <a:t>.             มีกำหนดจะเดินทางมามอบนโยบายงานป้องกันปราบปราม </a:t>
            </a:r>
            <a:r>
              <a:rPr lang="th-TH" sz="2800" b="1" dirty="0">
                <a:solidFill>
                  <a:prstClr val="black"/>
                </a:solidFill>
              </a:rPr>
              <a:t>ในวัน</a:t>
            </a:r>
            <a:r>
              <a:rPr lang="th-TH" sz="2800" b="1" dirty="0" smtClean="0">
                <a:solidFill>
                  <a:prstClr val="black"/>
                </a:solidFill>
              </a:rPr>
              <a:t>พุธ ที่ ๒๘ มี.ค.๖๑ เวลา ๐๙.๐๐น.  ณ </a:t>
            </a:r>
            <a:r>
              <a:rPr lang="th-TH" sz="2800" b="1" dirty="0">
                <a:solidFill>
                  <a:prstClr val="black"/>
                </a:solidFill>
              </a:rPr>
              <a:t>ห้องประชุม</a:t>
            </a:r>
            <a:r>
              <a:rPr lang="th-TH" sz="2800" b="1" dirty="0" err="1">
                <a:solidFill>
                  <a:prstClr val="black"/>
                </a:solidFill>
              </a:rPr>
              <a:t>สุร</a:t>
            </a:r>
            <a:r>
              <a:rPr lang="th-TH" sz="2800" b="1" dirty="0">
                <a:solidFill>
                  <a:prstClr val="black"/>
                </a:solidFill>
              </a:rPr>
              <a:t>นารายณ์ </a:t>
            </a:r>
            <a:r>
              <a:rPr lang="th-TH" sz="2800" b="1" dirty="0" err="1">
                <a:solidFill>
                  <a:prstClr val="black"/>
                </a:solidFill>
              </a:rPr>
              <a:t>ศฝร.ภ</a:t>
            </a:r>
            <a:r>
              <a:rPr lang="th-TH" sz="2800" b="1" dirty="0">
                <a:solidFill>
                  <a:prstClr val="black"/>
                </a:solidFill>
              </a:rPr>
              <a:t>.</a:t>
            </a:r>
            <a:r>
              <a:rPr lang="th-TH" sz="2800" b="1" dirty="0" smtClean="0">
                <a:solidFill>
                  <a:prstClr val="black"/>
                </a:solidFill>
              </a:rPr>
              <a:t>3 นั้น  </a:t>
            </a:r>
            <a:r>
              <a:rPr lang="th-TH" sz="2800" b="1" dirty="0">
                <a:solidFill>
                  <a:prstClr val="black"/>
                </a:solidFill>
              </a:rPr>
              <a:t>เนื่องจากได้รับ</a:t>
            </a:r>
            <a:r>
              <a:rPr lang="th-TH" sz="2800" b="1" spc="-20" dirty="0">
                <a:solidFill>
                  <a:prstClr val="black"/>
                </a:solidFill>
              </a:rPr>
              <a:t>การประสานจาก </a:t>
            </a:r>
            <a:r>
              <a:rPr lang="th-TH" sz="2800" b="1" spc="-20" dirty="0" err="1">
                <a:solidFill>
                  <a:prstClr val="black"/>
                </a:solidFill>
              </a:rPr>
              <a:t>สนง</a:t>
            </a:r>
            <a:r>
              <a:rPr lang="th-TH" sz="2800" b="1" spc="-20" dirty="0">
                <a:solidFill>
                  <a:prstClr val="black"/>
                </a:solidFill>
              </a:rPr>
              <a:t>.ท่าน </a:t>
            </a:r>
            <a:r>
              <a:rPr lang="th-TH" sz="2800" b="1" spc="-20" dirty="0" err="1">
                <a:solidFill>
                  <a:prstClr val="black"/>
                </a:solidFill>
              </a:rPr>
              <a:t>พล.ต.อ</a:t>
            </a:r>
            <a:r>
              <a:rPr lang="th-TH" sz="2800" b="1" spc="-20" dirty="0">
                <a:solidFill>
                  <a:prstClr val="black"/>
                </a:solidFill>
              </a:rPr>
              <a:t>.เฉลิมเกียรติ </a:t>
            </a:r>
            <a:r>
              <a:rPr lang="th-TH" sz="2800" b="1" spc="-20" dirty="0" smtClean="0">
                <a:solidFill>
                  <a:prstClr val="black"/>
                </a:solidFill>
              </a:rPr>
              <a:t>ฯ ว่าในวันดังกล่าวท่าน</a:t>
            </a:r>
            <a:r>
              <a:rPr lang="th-TH" sz="2800" b="1" dirty="0" smtClean="0">
                <a:solidFill>
                  <a:prstClr val="black"/>
                </a:solidFill>
              </a:rPr>
              <a:t>ติด</a:t>
            </a:r>
            <a:r>
              <a:rPr lang="th-TH" sz="2800" b="1" dirty="0">
                <a:solidFill>
                  <a:prstClr val="black"/>
                </a:solidFill>
              </a:rPr>
              <a:t>ภารกิจ</a:t>
            </a:r>
            <a:r>
              <a:rPr lang="th-TH" sz="2800" b="1" dirty="0" smtClean="0">
                <a:solidFill>
                  <a:prstClr val="black"/>
                </a:solidFill>
              </a:rPr>
              <a:t>สำคัญ ไม่</a:t>
            </a:r>
            <a:r>
              <a:rPr lang="th-TH" sz="2800" b="1" dirty="0">
                <a:solidFill>
                  <a:prstClr val="black"/>
                </a:solidFill>
              </a:rPr>
              <a:t>สามารถ</a:t>
            </a:r>
            <a:r>
              <a:rPr lang="th-TH" sz="2800" b="1" dirty="0" smtClean="0">
                <a:solidFill>
                  <a:prstClr val="black"/>
                </a:solidFill>
              </a:rPr>
              <a:t>เดินทางได้  </a:t>
            </a:r>
            <a:r>
              <a:rPr lang="th-TH" sz="2800" b="1" dirty="0" smtClean="0">
                <a:solidFill>
                  <a:prstClr val="black"/>
                </a:solidFill>
              </a:rPr>
              <a:t>จึงขอเลื่อน</a:t>
            </a:r>
            <a:r>
              <a:rPr lang="th-TH" sz="2800" b="1" dirty="0" smtClean="0">
                <a:solidFill>
                  <a:prstClr val="black"/>
                </a:solidFill>
              </a:rPr>
              <a:t>กำหนดการมอบนโยบายฯ ออกไป</a:t>
            </a:r>
            <a:r>
              <a:rPr lang="th-TH" sz="2800" b="1" smtClean="0">
                <a:solidFill>
                  <a:prstClr val="black"/>
                </a:solidFill>
              </a:rPr>
              <a:t>ก่อน ยังไม่</a:t>
            </a:r>
            <a:r>
              <a:rPr lang="th-TH" sz="2800" b="1" dirty="0" smtClean="0">
                <a:solidFill>
                  <a:prstClr val="black"/>
                </a:solidFill>
              </a:rPr>
              <a:t>มีกำหนด ดังนั้น จึงให้ยกเลิกการเดินทางมารับฟังการมอบนโยบายของ ผบก. และ รอง ผบก. ที่ได้รับแต่งตั้งใหม่ แต่ในส่วนของ </a:t>
            </a:r>
            <a:r>
              <a:rPr lang="th-TH" sz="2800" b="1" dirty="0" err="1" smtClean="0">
                <a:solidFill>
                  <a:prstClr val="black"/>
                </a:solidFill>
              </a:rPr>
              <a:t>หน.สภ</a:t>
            </a:r>
            <a:r>
              <a:rPr lang="th-TH" sz="2800" b="1" dirty="0" smtClean="0">
                <a:solidFill>
                  <a:prstClr val="black"/>
                </a:solidFill>
              </a:rPr>
              <a:t>.ให้</a:t>
            </a:r>
            <a:r>
              <a:rPr lang="th-TH" sz="2800" b="1" dirty="0" smtClean="0">
                <a:solidFill>
                  <a:prstClr val="black"/>
                </a:solidFill>
              </a:rPr>
              <a:t>เดินทางมาเข้ารับการฝึกอบรมตามปกติ</a:t>
            </a:r>
            <a:endParaRPr lang="th-TH" sz="2800" b="1" dirty="0">
              <a:solidFill>
                <a:schemeClr val="bg1"/>
              </a:solidFill>
              <a:latin typeface="Angsana New" pitchFamily="18" charset="-34"/>
              <a:cs typeface="Angsana New" pitchFamily="18" charset="-34"/>
            </a:endParaRPr>
          </a:p>
        </p:txBody>
      </p:sp>
      <p:pic>
        <p:nvPicPr>
          <p:cNvPr id="14340" name="Picture 4" descr="C:\Documents and Settings\Administrator\Desktop\logoppr3new (1)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98155"/>
            <a:ext cx="1285883" cy="123240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5485098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cene3d>
          <a:camera prst="orthographicFront"/>
          <a:lightRig rig="threePt" dir="t"/>
        </a:scene3d>
        <a:sp3d contourW="12700">
          <a:contourClr>
            <a:schemeClr val="accent2">
              <a:lumMod val="60000"/>
              <a:lumOff val="40000"/>
            </a:schemeClr>
          </a:contourClr>
        </a:sp3d>
      </a:spPr>
      <a:bodyPr rtlCol="0" anchor="ctr"/>
      <a:lstStyle>
        <a:defPPr algn="ctr">
          <a:defRPr sz="1800" dirty="0"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3_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cene3d>
          <a:camera prst="orthographicFront"/>
          <a:lightRig rig="threePt" dir="t"/>
        </a:scene3d>
        <a:sp3d contourW="12700">
          <a:contourClr>
            <a:schemeClr val="accent2">
              <a:lumMod val="60000"/>
              <a:lumOff val="40000"/>
            </a:schemeClr>
          </a:contourClr>
        </a:sp3d>
      </a:spPr>
      <a:bodyPr rtlCol="0" anchor="ctr"/>
      <a:lstStyle>
        <a:defPPr algn="ctr">
          <a:defRPr sz="1800" dirty="0">
            <a:cs typeface="+mj-cs"/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</a:objectDefaults>
  <a:extraClrSchemeLst/>
</a:theme>
</file>

<file path=ppt/theme/theme3.xml><?xml version="1.0" encoding="utf-8"?>
<a:theme xmlns:a="http://schemas.openxmlformats.org/drawingml/2006/main" name="ชุดรูปแบบของ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799</TotalTime>
  <Words>10</Words>
  <Application>Microsoft Office PowerPoint</Application>
  <PresentationFormat>นำเสนอทางหน้าจอ (4:3)</PresentationFormat>
  <Paragraphs>2</Paragraphs>
  <Slides>2</Slides>
  <Notes>0</Notes>
  <HiddenSlides>0</HiddenSlides>
  <MMClips>0</MMClips>
  <ScaleCrop>false</ScaleCrop>
  <HeadingPairs>
    <vt:vector size="4" baseType="variant">
      <vt:variant>
        <vt:lpstr>ชุดรูปแบบ</vt:lpstr>
      </vt:variant>
      <vt:variant>
        <vt:i4>2</vt:i4>
      </vt:variant>
      <vt:variant>
        <vt:lpstr>ชื่อเรื่องภาพนิ่ง</vt:lpstr>
      </vt:variant>
      <vt:variant>
        <vt:i4>2</vt:i4>
      </vt:variant>
    </vt:vector>
  </HeadingPairs>
  <TitlesOfParts>
    <vt:vector size="4" baseType="lpstr">
      <vt:lpstr>ชุดรูปแบบของ Office</vt:lpstr>
      <vt:lpstr>3_ชุดรูปแบบของ Office</vt:lpstr>
      <vt:lpstr>ภ.๓ ได้จัดทำโครงการฝึกอบรมให้ความรู้คุณธรรมจริยธรรม       กับการใช้ดุลยพินิจในการบังคับใช้กฎหมายของข้าราชการตำรวจ ให้กับหัวหน้าสถานีตำรวจ ในสังกัด ภ.๓  โดยกำหนดการฝึกอบรม ในวันพุธ ที่ ๒๘ มี.ค.๖๑ ระหว่างเวลา ๐๘.๐๐ – ๑๗.๐๐ น. ณ ห้องประชุมสุรนารายณ์ ศฝร.ภ.๓  โดยมี หน.สภ.ในสังกัด ภ.๓ เข้ารับการฝึกอบรม</vt:lpstr>
      <vt:lpstr> และตามที่ท่าน พล.ต.อ.เฉลิมเกียรติ  ศรีวรขาน รอง ผบ.ตร.             มีกำหนดจะเดินทางมามอบนโยบายงานป้องกันปราบปราม ในวันพุธ ที่ ๒๘ มี.ค.๖๑ เวลา ๐๙.๐๐น.  ณ ห้องประชุมสุรนารายณ์ ศฝร.ภ.3 นั้น  เนื่องจากได้รับการประสานจาก สนง.ท่าน พล.ต.อ.เฉลิมเกียรติ ฯ ว่าในวันดังกล่าวท่านติดภารกิจสำคัญ ไม่สามารถเดินทางได้  จึงขอเลื่อนกำหนดการมอบนโยบายฯ ออกไปก่อน ยังไม่มีกำหนด ดังนั้น จึงให้ยกเลิกการเดินทางมารับฟังการมอบนโยบายของ ผบก. และ รอง ผบก. ที่ได้รับแต่งตั้งใหม่ แต่ในส่วนของ หน.สภ.ให้เดินทางมาเข้ารับการฝึกอบรมตามปกติ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ภาพนิ่ง 1</dc:title>
  <dc:creator>div4-ppr3</dc:creator>
  <cp:lastModifiedBy>user</cp:lastModifiedBy>
  <cp:revision>50</cp:revision>
  <cp:lastPrinted>2018-03-26T11:12:51Z</cp:lastPrinted>
  <dcterms:created xsi:type="dcterms:W3CDTF">2016-12-28T04:05:31Z</dcterms:created>
  <dcterms:modified xsi:type="dcterms:W3CDTF">2018-03-26T11:24:45Z</dcterms:modified>
</cp:coreProperties>
</file>